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5E3527-BDC3-4991-A7AF-227F03D7AD24}" type="datetimeFigureOut">
              <a:rPr lang="en-US" smtClean="0"/>
              <a:t>1/27/2010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01B29-BA41-4CD3-8328-3BF9871F80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EC00A-E892-4BCE-B102-BBEEA39408C8}" type="datetimeFigureOut">
              <a:rPr lang="en-US" smtClean="0"/>
              <a:pPr/>
              <a:t>1/27/2010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B2483-AF2D-4A63-B921-CC263071C0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B2483-AF2D-4A63-B921-CC263071C0A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B2483-AF2D-4A63-B921-CC263071C0A1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B2483-AF2D-4A63-B921-CC263071C0A1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B2483-AF2D-4A63-B921-CC263071C0A1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B2483-AF2D-4A63-B921-CC263071C0A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B2483-AF2D-4A63-B921-CC263071C0A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B2483-AF2D-4A63-B921-CC263071C0A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B2483-AF2D-4A63-B921-CC263071C0A1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B2483-AF2D-4A63-B921-CC263071C0A1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B2483-AF2D-4A63-B921-CC263071C0A1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B2483-AF2D-4A63-B921-CC263071C0A1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F35A-1999-4675-B69D-A35F9FE6155E}" type="datetimeFigureOut">
              <a:rPr lang="en-US" smtClean="0"/>
              <a:pPr/>
              <a:t>1/27/2010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D47C-EED8-477A-87FF-10EDC927BB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F35A-1999-4675-B69D-A35F9FE6155E}" type="datetimeFigureOut">
              <a:rPr lang="en-US" smtClean="0"/>
              <a:pPr/>
              <a:t>1/27/2010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D47C-EED8-477A-87FF-10EDC927BB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F35A-1999-4675-B69D-A35F9FE6155E}" type="datetimeFigureOut">
              <a:rPr lang="en-US" smtClean="0"/>
              <a:pPr/>
              <a:t>1/27/2010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D47C-EED8-477A-87FF-10EDC927BB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F35A-1999-4675-B69D-A35F9FE6155E}" type="datetimeFigureOut">
              <a:rPr lang="en-US" smtClean="0"/>
              <a:pPr/>
              <a:t>1/27/2010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D47C-EED8-477A-87FF-10EDC927BB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F35A-1999-4675-B69D-A35F9FE6155E}" type="datetimeFigureOut">
              <a:rPr lang="en-US" smtClean="0"/>
              <a:pPr/>
              <a:t>1/27/2010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D47C-EED8-477A-87FF-10EDC927BB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F35A-1999-4675-B69D-A35F9FE6155E}" type="datetimeFigureOut">
              <a:rPr lang="en-US" smtClean="0"/>
              <a:pPr/>
              <a:t>1/27/2010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D47C-EED8-477A-87FF-10EDC927BB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F35A-1999-4675-B69D-A35F9FE6155E}" type="datetimeFigureOut">
              <a:rPr lang="en-US" smtClean="0"/>
              <a:pPr/>
              <a:t>1/27/2010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D47C-EED8-477A-87FF-10EDC927BB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F35A-1999-4675-B69D-A35F9FE6155E}" type="datetimeFigureOut">
              <a:rPr lang="en-US" smtClean="0"/>
              <a:pPr/>
              <a:t>1/27/2010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D47C-EED8-477A-87FF-10EDC927BB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F35A-1999-4675-B69D-A35F9FE6155E}" type="datetimeFigureOut">
              <a:rPr lang="en-US" smtClean="0"/>
              <a:pPr/>
              <a:t>1/27/2010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D47C-EED8-477A-87FF-10EDC927BB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F35A-1999-4675-B69D-A35F9FE6155E}" type="datetimeFigureOut">
              <a:rPr lang="en-US" smtClean="0"/>
              <a:pPr/>
              <a:t>1/27/2010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D47C-EED8-477A-87FF-10EDC927BB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F35A-1999-4675-B69D-A35F9FE6155E}" type="datetimeFigureOut">
              <a:rPr lang="en-US" smtClean="0"/>
              <a:pPr/>
              <a:t>1/27/2010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387D47C-EED8-477A-87FF-10EDC927BB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DFF35A-1999-4675-B69D-A35F9FE6155E}" type="datetimeFigureOut">
              <a:rPr lang="en-US" smtClean="0"/>
              <a:pPr/>
              <a:t>1/27/2010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87D47C-EED8-477A-87FF-10EDC927BBC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9G_bI.RjF9LUDgAsKaJzbkF;_ylu=X3oDMTBpc2ozM2gzBHBvcwM0BHNlYwNzcgR2dGlkAw--/SIG=1fv3784gs/EXP=1264639505/**http:/images.search.yahoo.com/images/view?back=http%3A%2F%2Fimages.search.yahoo.com%2Fsearch%2Fimages%3Fp%3Dmusic%2527%26ei%3Dutf-8%26fr%3Dyfp-t-701&amp;w=1024&amp;h=768&amp;imgurl=www.blirk.net%2Fuserfiles%2Fwallpapers%2Ffullsize%2Fmusic-021.jpg&amp;rurl=http%3A%2F%2Fwww.blirk.net%2Fwallpaper%2Fmusic-021.html&amp;size=538k&amp;name=Music&amp;p=music%27&amp;oid=dd68a993255ef184&amp;fr2=&amp;no=4&amp;tt=179641151&amp;sigr=11dm1pgr8&amp;sigi=11p4kjpg6&amp;sigb=12dljdsha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hyperlink" Target="http://rds.yahoo.com/_ylt=A9G_bDomjV9LGCoA8myjzbkF/SIG=12f9sj1fr/EXP=1264639654/**http:/www.fasttrax.co.za/Mosaic/FILMMAKINGMOSIC-MASTER.jpg" TargetMode="Externa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9G_bHJci19LuW4Ai2.JzbkF;_ylu=X3oDMTBpZTByOGFiBHBvcwMyBHNlYwNzcgR2dGlkAw--/SIG=1hq8telcq/EXP=1264639196/**http:/images.search.yahoo.com/images/view?back=http%3A%2F%2Fimages.search.yahoo.com%2Fsearch%2Fimages%3Fp%3Dgoogle%2Blogo%26ei%3DUTF-8%26fr%3Dyfp-t-701%26fr2%3Dtab-web&amp;w=468&amp;h=163&amp;imgurl=i.treehugger.com%2Ffiles%2Fth_images%2Fgoogle_logo.jpg&amp;rurl=http%3A%2F%2Fwww.treehugger.com%2Ffiles%2F2006%2F09%2Fgoogles_ethanol_plug-in.php&amp;size=24k&amp;name=google+logo+jpg&amp;p=google+logo&amp;oid=ed704d9289c345b0&amp;fr2=tab-web&amp;no=2&amp;tt=481524&amp;sigr=123e1u0v9&amp;sigi=11g8pi59o&amp;sigb=12s9a11o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rds.yahoo.com/_ylt=A9G_bI.Zi19LFSwA55yJzbkF;_ylu=X3oDMTBpaWhqZmNtBHBvcwMzBHNlYwNzcgR2dGlkAw--/SIG=1her4eqa2/EXP=1264639257/**http:/images.search.yahoo.com/images/view?back=http%3A%2F%2Fimages.search.yahoo.com%2Fsearch%2Fimages%3Fp%3Dnew%2Byork%2Btimes%2Blogo%26ei%3Dutf-8%26fr%3Dyfp-t-701&amp;w=200&amp;h=52&amp;imgurl=cleanfeed.files.wordpress.com%2F2008%2F01%2Fnew-york-times-logo2.jpg&amp;rurl=http%3A%2F%2Fcleanfeed.wordpress.com%2F2008%2F01%2F06&amp;size=6k&amp;name=new+york+times+l...&amp;p=new+york+times+logo&amp;oid=71af4b7888dc76c4&amp;fr2=&amp;no=3&amp;tt=15721&amp;sigr=119sdg3kd&amp;sigi=11usq6p5b&amp;sigb=12ougjovg" TargetMode="Externa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33400"/>
            <a:ext cx="8001000" cy="5486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7030A0"/>
                </a:solidFill>
              </a:rPr>
              <a:t>Most Important Issues for Business Managers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Trends</a:t>
            </a:r>
            <a:r>
              <a:rPr lang="en-US" dirty="0" smtClean="0"/>
              <a:t> </a:t>
            </a:r>
            <a:r>
              <a:rPr lang="en-US" dirty="0" smtClean="0"/>
              <a:t>of business environment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Recorded 2009 music sales fell approximately 10%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Filmmakers eye Web, TV as alternate to theaters</a:t>
            </a:r>
            <a:endParaRPr lang="en-US" dirty="0"/>
          </a:p>
        </p:txBody>
      </p:sp>
      <p:pic>
        <p:nvPicPr>
          <p:cNvPr id="4098" name="Picture 2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4495800"/>
            <a:ext cx="2209800" cy="1447801"/>
          </a:xfrm>
          <a:prstGeom prst="rect">
            <a:avLst/>
          </a:prstGeom>
          <a:noFill/>
        </p:spPr>
      </p:pic>
      <p:pic>
        <p:nvPicPr>
          <p:cNvPr id="4100" name="Picture 4" descr="View Imag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29200" y="4419600"/>
            <a:ext cx="30480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chemeClr val="accent6">
                    <a:lumMod val="50000"/>
                  </a:schemeClr>
                </a:solidFill>
              </a:rPr>
              <a:t>Thank you!</a:t>
            </a:r>
            <a:endParaRPr lang="en-US" sz="6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Natallia Dziatsel</a:t>
            </a:r>
          </a:p>
          <a:p>
            <a:r>
              <a:rPr lang="en-US" sz="4400" dirty="0" smtClean="0"/>
              <a:t>Susan </a:t>
            </a:r>
            <a:r>
              <a:rPr lang="en-US" sz="4400" dirty="0" smtClean="0"/>
              <a:t>Krause</a:t>
            </a:r>
            <a:endParaRPr lang="en-US" sz="4400" dirty="0" smtClean="0"/>
          </a:p>
          <a:p>
            <a:r>
              <a:rPr lang="en-US" sz="4400" dirty="0" smtClean="0"/>
              <a:t>Johnathan Whitaker</a:t>
            </a:r>
          </a:p>
          <a:p>
            <a:r>
              <a:rPr lang="en-US" sz="4400" dirty="0" smtClean="0"/>
              <a:t>Matt Baker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What is the focus of the website?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technology affects the world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Catastrophes and law enforcement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New and evolving technologies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Political issues and the ways they are handled in different countries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Hot Technologies and Related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Lenovo ThinkPad Edge</a:t>
            </a:r>
          </a:p>
          <a:p>
            <a:r>
              <a:rPr lang="en-US" dirty="0" smtClean="0"/>
              <a:t>Jason Cross, </a:t>
            </a:r>
            <a:r>
              <a:rPr lang="en-US" i="1" dirty="0" smtClean="0"/>
              <a:t>PCWorld</a:t>
            </a:r>
          </a:p>
          <a:p>
            <a:endParaRPr lang="en-US" i="1" dirty="0" smtClean="0"/>
          </a:p>
          <a:p>
            <a:endParaRPr lang="en-US" i="1" dirty="0"/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048000"/>
            <a:ext cx="4800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Lenovo ThinkPad Edge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laptop created by PC maker Lenovo</a:t>
            </a:r>
          </a:p>
          <a:p>
            <a:endParaRPr lang="en-US" dirty="0" smtClean="0"/>
          </a:p>
          <a:p>
            <a:r>
              <a:rPr lang="en-US" dirty="0" smtClean="0"/>
              <a:t>More stylish yet compact version of original ThinkPad</a:t>
            </a:r>
          </a:p>
          <a:p>
            <a:endParaRPr lang="en-US" dirty="0" smtClean="0"/>
          </a:p>
          <a:p>
            <a:r>
              <a:rPr lang="en-US" dirty="0" smtClean="0"/>
              <a:t>Target market is small-medium size business class &amp; business travelers</a:t>
            </a:r>
          </a:p>
          <a:p>
            <a:endParaRPr lang="en-US" dirty="0" smtClean="0"/>
          </a:p>
          <a:p>
            <a:r>
              <a:rPr lang="en-US" dirty="0" smtClean="0"/>
              <a:t>Features larger keys, longer battery life, ultra portable, faster system boot-up, $799 price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898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Hot Technologies and Related Issues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beezag</a:t>
            </a:r>
          </a:p>
          <a:p>
            <a:r>
              <a:rPr lang="en-US" dirty="0" smtClean="0"/>
              <a:t>Robin Wauters, TechCrunch.com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Beezag…advertising. reinvented. period.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429000"/>
            <a:ext cx="3505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beezag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Created in 2009; “a real time targeted video advertising service”</a:t>
            </a:r>
          </a:p>
          <a:p>
            <a:endParaRPr lang="en-US" sz="2000" dirty="0" smtClean="0"/>
          </a:p>
          <a:p>
            <a:r>
              <a:rPr lang="en-US" sz="2000" dirty="0" smtClean="0"/>
              <a:t>Shows video ads to young adults (18-24) and solicits their feedback</a:t>
            </a:r>
          </a:p>
          <a:p>
            <a:endParaRPr lang="en-US" sz="2000" dirty="0" smtClean="0"/>
          </a:p>
          <a:p>
            <a:r>
              <a:rPr lang="en-US" sz="2000" dirty="0" smtClean="0"/>
              <a:t>Individuals selected on an “invite only” or waiting list basis</a:t>
            </a:r>
          </a:p>
          <a:p>
            <a:endParaRPr lang="en-US" sz="2000" dirty="0" smtClean="0"/>
          </a:p>
          <a:p>
            <a:r>
              <a:rPr lang="en-US" sz="2000" dirty="0" smtClean="0"/>
              <a:t>Ads sent based on profile and interests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Rewards received for viewing ad completely, including coupons, free apps, products, and even cash from the advertisers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beezag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Company believes this age group has the time and financial need to view ads</a:t>
            </a:r>
          </a:p>
          <a:p>
            <a:endParaRPr lang="en-US" sz="2000" dirty="0" smtClean="0"/>
          </a:p>
          <a:p>
            <a:r>
              <a:rPr lang="en-US" sz="2000" dirty="0" smtClean="0"/>
              <a:t>Beezag claims this form of advertising is cost effective and 100% verifiable through questions at end of ad relating to floating numbers</a:t>
            </a:r>
          </a:p>
          <a:p>
            <a:endParaRPr lang="en-US" sz="2000" dirty="0" smtClean="0"/>
          </a:p>
          <a:p>
            <a:r>
              <a:rPr lang="en-US" sz="2000" dirty="0" smtClean="0"/>
              <a:t>Global company with clients such as Starbucks, Dentyne, &amp; Dr. Pepper</a:t>
            </a:r>
          </a:p>
          <a:p>
            <a:endParaRPr lang="en-US" sz="2000" dirty="0" smtClean="0"/>
          </a:p>
          <a:p>
            <a:r>
              <a:rPr lang="en-US" sz="2000" dirty="0" smtClean="0"/>
              <a:t>Currently on Facebook &amp; Twitter and has raised $2.5 million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rgbClr val="7030A0"/>
                </a:solidFill>
              </a:rPr>
              <a:t>What are the most important issues for business managers?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Information about competitors, business partners, suppliers, and customers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NY Times to charge for online content by 2011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Google’s 4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quarter profit nears $2.5 billion</a:t>
            </a:r>
          </a:p>
          <a:p>
            <a:pPr lvl="1"/>
            <a:endParaRPr lang="en-US" sz="2200" dirty="0" smtClean="0"/>
          </a:p>
          <a:p>
            <a:pPr lvl="1">
              <a:buNone/>
            </a:pPr>
            <a:endParaRPr lang="en-US" sz="3200" dirty="0" smtClean="0"/>
          </a:p>
          <a:p>
            <a:pPr lvl="1">
              <a:buNone/>
            </a:pPr>
            <a:endParaRPr lang="en-US" sz="2200" dirty="0" smtClean="0"/>
          </a:p>
          <a:p>
            <a:pPr lvl="1">
              <a:buNone/>
            </a:pPr>
            <a:endParaRPr lang="en-US" sz="2200" dirty="0" smtClean="0"/>
          </a:p>
          <a:p>
            <a:pPr lvl="1">
              <a:buNone/>
            </a:pPr>
            <a:endParaRPr lang="en-US" sz="4800" dirty="0" smtClean="0"/>
          </a:p>
        </p:txBody>
      </p:sp>
      <p:pic>
        <p:nvPicPr>
          <p:cNvPr id="6146" name="Picture 2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5105400"/>
            <a:ext cx="2057400" cy="914400"/>
          </a:xfrm>
          <a:prstGeom prst="rect">
            <a:avLst/>
          </a:prstGeom>
          <a:noFill/>
        </p:spPr>
      </p:pic>
      <p:pic>
        <p:nvPicPr>
          <p:cNvPr id="6148" name="Picture 4" descr="Go to fullsize imag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1600" y="4953000"/>
            <a:ext cx="2667000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7030A0"/>
                </a:solidFill>
              </a:rPr>
              <a:t>Most Important Issues for Business Managers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products, services, technologies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Google voice extension for chrome adds Click to Call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Lenovo ThinkPad Edge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4343400"/>
            <a:ext cx="3352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1291</TotalTime>
  <Words>350</Words>
  <Application>Microsoft Office PowerPoint</Application>
  <PresentationFormat>On-screen Show (4:3)</PresentationFormat>
  <Paragraphs>83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Slide 1</vt:lpstr>
      <vt:lpstr>What is the focus of the website?</vt:lpstr>
      <vt:lpstr>Hot Technologies and Related Issues</vt:lpstr>
      <vt:lpstr>Lenovo ThinkPad Edge</vt:lpstr>
      <vt:lpstr>Hot Technologies and Related Issues</vt:lpstr>
      <vt:lpstr>beezag</vt:lpstr>
      <vt:lpstr>beezag continued…</vt:lpstr>
      <vt:lpstr>What are the most important issues for business managers?</vt:lpstr>
      <vt:lpstr>Most Important Issues for Business Managers</vt:lpstr>
      <vt:lpstr>Most Important Issues for Business Managers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Baker</dc:creator>
  <cp:lastModifiedBy>Matthew Baker</cp:lastModifiedBy>
  <cp:revision>18</cp:revision>
  <dcterms:created xsi:type="dcterms:W3CDTF">2010-01-25T20:57:44Z</dcterms:created>
  <dcterms:modified xsi:type="dcterms:W3CDTF">2010-01-27T21:50:11Z</dcterms:modified>
</cp:coreProperties>
</file>